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94" r:id="rId2"/>
    <p:sldId id="338" r:id="rId3"/>
    <p:sldId id="281" r:id="rId4"/>
    <p:sldId id="301" r:id="rId5"/>
    <p:sldId id="354" r:id="rId6"/>
    <p:sldId id="355" r:id="rId7"/>
    <p:sldId id="356" r:id="rId8"/>
    <p:sldId id="361" r:id="rId9"/>
    <p:sldId id="358" r:id="rId10"/>
    <p:sldId id="360" r:id="rId11"/>
    <p:sldId id="308" r:id="rId12"/>
    <p:sldId id="334" r:id="rId13"/>
    <p:sldId id="362" r:id="rId14"/>
    <p:sldId id="363" r:id="rId15"/>
    <p:sldId id="357" r:id="rId16"/>
    <p:sldId id="364" r:id="rId17"/>
    <p:sldId id="365" r:id="rId18"/>
    <p:sldId id="340" r:id="rId19"/>
    <p:sldId id="261" r:id="rId20"/>
    <p:sldId id="366" r:id="rId21"/>
    <p:sldId id="336" r:id="rId22"/>
    <p:sldId id="350" r:id="rId23"/>
    <p:sldId id="33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9ACA9E5-6E44-7744-B50C-6475BE602124}">
          <p14:sldIdLst>
            <p14:sldId id="294"/>
            <p14:sldId id="338"/>
            <p14:sldId id="281"/>
          </p14:sldIdLst>
        </p14:section>
        <p14:section name="DevOps Overview" id="{6C2CCBBB-C1AE-714E-AE70-5ED1584D2D67}">
          <p14:sldIdLst>
            <p14:sldId id="301"/>
            <p14:sldId id="354"/>
            <p14:sldId id="355"/>
            <p14:sldId id="356"/>
            <p14:sldId id="361"/>
            <p14:sldId id="358"/>
            <p14:sldId id="360"/>
            <p14:sldId id="308"/>
            <p14:sldId id="334"/>
            <p14:sldId id="362"/>
            <p14:sldId id="363"/>
            <p14:sldId id="357"/>
            <p14:sldId id="364"/>
            <p14:sldId id="365"/>
          </p14:sldIdLst>
        </p14:section>
        <p14:section name="Continuous Integration" id="{7FB9EB1E-A6DB-9B45-BE5C-21260F729EE3}">
          <p14:sldIdLst/>
        </p14:section>
        <p14:section name="Continuous Delivery" id="{8A224768-79F8-7B4C-AD56-845B8E798495}">
          <p14:sldIdLst>
            <p14:sldId id="340"/>
            <p14:sldId id="261"/>
            <p14:sldId id="366"/>
          </p14:sldIdLst>
        </p14:section>
        <p14:section name="Next Steps" id="{79BCE627-B3CE-5448-9A78-32245BF17515}">
          <p14:sldIdLst>
            <p14:sldId id="336"/>
            <p14:sldId id="350"/>
          </p14:sldIdLst>
        </p14:section>
        <p14:section name="End" id="{79B61E0C-C562-384D-9D55-8D87FCFAFB85}">
          <p14:sldIdLst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4"/>
    <p:restoredTop sz="86600"/>
  </p:normalViewPr>
  <p:slideViewPr>
    <p:cSldViewPr snapToGrid="0" snapToObjects="1">
      <p:cViewPr varScale="1">
        <p:scale>
          <a:sx n="60" d="100"/>
          <a:sy n="60" d="100"/>
        </p:scale>
        <p:origin x="67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AFF1D-C565-41D3-8B7B-5373F3C74E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BF85E-D790-47FF-8BC7-092EFC3990FF}">
      <dgm:prSet phldrT="[Text]" custT="1"/>
      <dgm:spPr>
        <a:noFill/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Step Definition</a:t>
          </a:r>
        </a:p>
      </dgm:t>
    </dgm:pt>
    <dgm:pt modelId="{E35C6E6B-031F-40BD-B4DD-95764074F03D}" type="parTrans" cxnId="{CD76BEBE-D8BC-4F6E-BCAA-6FC233E77871}">
      <dgm:prSet/>
      <dgm:spPr/>
      <dgm:t>
        <a:bodyPr/>
        <a:lstStyle/>
        <a:p>
          <a:endParaRPr lang="en-US"/>
        </a:p>
      </dgm:t>
    </dgm:pt>
    <dgm:pt modelId="{01BD87E9-C675-4A66-B930-68241CC3F6AC}" type="sibTrans" cxnId="{CD76BEBE-D8BC-4F6E-BCAA-6FC233E77871}">
      <dgm:prSet/>
      <dgm:spPr/>
      <dgm:t>
        <a:bodyPr/>
        <a:lstStyle/>
        <a:p>
          <a:endParaRPr lang="en-US"/>
        </a:p>
      </dgm:t>
    </dgm:pt>
    <dgm:pt modelId="{42579BC2-5B04-4796-871B-2EAC9C2489F3}">
      <dgm:prSet custT="1"/>
      <dgm:spPr>
        <a:noFill/>
        <a:ln>
          <a:noFill/>
        </a:ln>
      </dgm:spPr>
      <dgm:t>
        <a:bodyPr/>
        <a:lstStyle/>
        <a:p>
          <a:pPr>
            <a:buFont typeface="+mj-lt"/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CICD - Jenkins</a:t>
          </a:r>
        </a:p>
      </dgm:t>
    </dgm:pt>
    <dgm:pt modelId="{DEF8CFF4-3BF0-45FC-8A36-1579A24034C0}" type="parTrans" cxnId="{A6CC1CE5-BA0C-4667-BEDD-958EE201E55B}">
      <dgm:prSet/>
      <dgm:spPr/>
      <dgm:t>
        <a:bodyPr/>
        <a:lstStyle/>
        <a:p>
          <a:endParaRPr lang="en-US"/>
        </a:p>
      </dgm:t>
    </dgm:pt>
    <dgm:pt modelId="{CF8A9E4B-4494-4539-8DBD-915EADF0BFE0}" type="sibTrans" cxnId="{A6CC1CE5-BA0C-4667-BEDD-958EE201E55B}">
      <dgm:prSet/>
      <dgm:spPr/>
      <dgm:t>
        <a:bodyPr/>
        <a:lstStyle/>
        <a:p>
          <a:endParaRPr lang="en-US"/>
        </a:p>
      </dgm:t>
    </dgm:pt>
    <dgm:pt modelId="{90EE6900-D0E4-7147-966E-14F3CA44CC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BDD Overview</a:t>
          </a:r>
        </a:p>
      </dgm:t>
    </dgm:pt>
    <dgm:pt modelId="{1FC9D302-9450-ED4C-ADD7-29E063A19012}" type="parTrans" cxnId="{0EBF106D-0085-5A42-BEC9-A06CF420F73E}">
      <dgm:prSet/>
      <dgm:spPr/>
      <dgm:t>
        <a:bodyPr/>
        <a:lstStyle/>
        <a:p>
          <a:endParaRPr lang="en-US"/>
        </a:p>
      </dgm:t>
    </dgm:pt>
    <dgm:pt modelId="{460DE88F-8D18-F943-8C80-18399AC18741}" type="sibTrans" cxnId="{0EBF106D-0085-5A42-BEC9-A06CF420F73E}">
      <dgm:prSet/>
      <dgm:spPr/>
      <dgm:t>
        <a:bodyPr/>
        <a:lstStyle/>
        <a:p>
          <a:endParaRPr lang="en-US"/>
        </a:p>
      </dgm:t>
    </dgm:pt>
    <dgm:pt modelId="{84AC47F3-EC1F-2046-9846-F1F79231CDF3}">
      <dgm:prSet phldrT="[Text]" custT="1"/>
      <dgm:spPr>
        <a:noFill/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Test Execution</a:t>
          </a:r>
        </a:p>
      </dgm:t>
    </dgm:pt>
    <dgm:pt modelId="{A967EE4A-A44A-354C-9BFE-4BA089605200}" type="parTrans" cxnId="{4FB11EAB-6095-1D41-9BAE-04B4CAD1A7B1}">
      <dgm:prSet/>
      <dgm:spPr/>
      <dgm:t>
        <a:bodyPr/>
        <a:lstStyle/>
        <a:p>
          <a:endParaRPr lang="en-US"/>
        </a:p>
      </dgm:t>
    </dgm:pt>
    <dgm:pt modelId="{6C15CEEF-2BF7-6846-A9E7-C2E4C4B05141}" type="sibTrans" cxnId="{4FB11EAB-6095-1D41-9BAE-04B4CAD1A7B1}">
      <dgm:prSet/>
      <dgm:spPr/>
      <dgm:t>
        <a:bodyPr/>
        <a:lstStyle/>
        <a:p>
          <a:endParaRPr lang="en-US"/>
        </a:p>
      </dgm:t>
    </dgm:pt>
    <dgm:pt modelId="{7D0BBEE9-89D2-2D4F-B070-25BA0F2595A4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Feature File</a:t>
          </a:r>
        </a:p>
      </dgm:t>
    </dgm:pt>
    <dgm:pt modelId="{82DBDB3F-B7DA-CB42-BC86-0C8FAE85460B}" type="parTrans" cxnId="{B7FC2FB0-4F1A-5148-AD9B-83B3C93E14F5}">
      <dgm:prSet/>
      <dgm:spPr/>
      <dgm:t>
        <a:bodyPr/>
        <a:lstStyle/>
        <a:p>
          <a:endParaRPr lang="en-US"/>
        </a:p>
      </dgm:t>
    </dgm:pt>
    <dgm:pt modelId="{E5B34B75-4128-944E-86D3-99607B22264A}" type="sibTrans" cxnId="{B7FC2FB0-4F1A-5148-AD9B-83B3C93E14F5}">
      <dgm:prSet/>
      <dgm:spPr/>
      <dgm:t>
        <a:bodyPr/>
        <a:lstStyle/>
        <a:p>
          <a:endParaRPr lang="en-US"/>
        </a:p>
      </dgm:t>
    </dgm:pt>
    <dgm:pt modelId="{BCC9050A-E919-442B-AB69-C55503614928}">
      <dgm:prSet phldrT="[Text]" custT="1"/>
      <dgm:spPr>
        <a:noFill/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Page Object Model pattern</a:t>
          </a:r>
        </a:p>
      </dgm:t>
    </dgm:pt>
    <dgm:pt modelId="{31976695-65BA-460F-80B7-00971FED1519}" type="parTrans" cxnId="{D6F0C85E-54F0-46C2-BCD2-9E1084F881FC}">
      <dgm:prSet/>
      <dgm:spPr/>
      <dgm:t>
        <a:bodyPr/>
        <a:lstStyle/>
        <a:p>
          <a:endParaRPr lang="en-US"/>
        </a:p>
      </dgm:t>
    </dgm:pt>
    <dgm:pt modelId="{1C68CA57-2263-4422-ABCC-99010C8F3DB6}" type="sibTrans" cxnId="{D6F0C85E-54F0-46C2-BCD2-9E1084F881FC}">
      <dgm:prSet/>
      <dgm:spPr/>
      <dgm:t>
        <a:bodyPr/>
        <a:lstStyle/>
        <a:p>
          <a:endParaRPr lang="en-US"/>
        </a:p>
      </dgm:t>
    </dgm:pt>
    <dgm:pt modelId="{C68E137B-FB8A-438E-B742-C4BD2378D860}" type="pres">
      <dgm:prSet presAssocID="{314AFF1D-C565-41D3-8B7B-5373F3C74EAE}" presName="Name0" presStyleCnt="0">
        <dgm:presLayoutVars>
          <dgm:chMax val="7"/>
          <dgm:chPref val="7"/>
          <dgm:dir/>
        </dgm:presLayoutVars>
      </dgm:prSet>
      <dgm:spPr/>
    </dgm:pt>
    <dgm:pt modelId="{82E85374-1FE4-4215-A97A-B790222CFBE8}" type="pres">
      <dgm:prSet presAssocID="{314AFF1D-C565-41D3-8B7B-5373F3C74EAE}" presName="Name1" presStyleCnt="0"/>
      <dgm:spPr/>
    </dgm:pt>
    <dgm:pt modelId="{9FBCBFD0-B0E6-4FA3-B487-F362D18249A8}" type="pres">
      <dgm:prSet presAssocID="{314AFF1D-C565-41D3-8B7B-5373F3C74EAE}" presName="cycle" presStyleCnt="0"/>
      <dgm:spPr/>
    </dgm:pt>
    <dgm:pt modelId="{BE862BC7-22C3-4916-B0AD-261ABDA418BC}" type="pres">
      <dgm:prSet presAssocID="{314AFF1D-C565-41D3-8B7B-5373F3C74EAE}" presName="srcNode" presStyleLbl="node1" presStyleIdx="0" presStyleCnt="6"/>
      <dgm:spPr/>
    </dgm:pt>
    <dgm:pt modelId="{D43C07EC-1A5E-4181-9E8F-20C8C5638FB7}" type="pres">
      <dgm:prSet presAssocID="{314AFF1D-C565-41D3-8B7B-5373F3C74EAE}" presName="conn" presStyleLbl="parChTrans1D2" presStyleIdx="0" presStyleCnt="1"/>
      <dgm:spPr/>
    </dgm:pt>
    <dgm:pt modelId="{77AC7E66-F6FB-4D2A-B828-ED2DC886208E}" type="pres">
      <dgm:prSet presAssocID="{314AFF1D-C565-41D3-8B7B-5373F3C74EAE}" presName="extraNode" presStyleLbl="node1" presStyleIdx="0" presStyleCnt="6"/>
      <dgm:spPr/>
    </dgm:pt>
    <dgm:pt modelId="{5D860A77-BE46-4D85-84C0-0221F30FAB99}" type="pres">
      <dgm:prSet presAssocID="{314AFF1D-C565-41D3-8B7B-5373F3C74EAE}" presName="dstNode" presStyleLbl="node1" presStyleIdx="0" presStyleCnt="6"/>
      <dgm:spPr/>
    </dgm:pt>
    <dgm:pt modelId="{B1156768-9FB6-464F-A01E-5F577EF1E0EA}" type="pres">
      <dgm:prSet presAssocID="{90EE6900-D0E4-7147-966E-14F3CA44CCF7}" presName="text_1" presStyleLbl="node1" presStyleIdx="0" presStyleCnt="6">
        <dgm:presLayoutVars>
          <dgm:bulletEnabled val="1"/>
        </dgm:presLayoutVars>
      </dgm:prSet>
      <dgm:spPr/>
    </dgm:pt>
    <dgm:pt modelId="{4CA11ACD-BD42-204A-BD61-F134EDAB7B1A}" type="pres">
      <dgm:prSet presAssocID="{90EE6900-D0E4-7147-966E-14F3CA44CCF7}" presName="accent_1" presStyleCnt="0"/>
      <dgm:spPr/>
    </dgm:pt>
    <dgm:pt modelId="{2AF20AF1-B72F-EE48-A9AD-5A6E4AA0CDDF}" type="pres">
      <dgm:prSet presAssocID="{90EE6900-D0E4-7147-966E-14F3CA44CCF7}" presName="accentRepeatNode" presStyleLbl="solidFgAcc1" presStyleIdx="0" presStyleCnt="6" custScaleX="90107" custScaleY="93422" custLinFactNeighborX="-7478" custLinFactNeighborY="-2145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6368F3F-926C-044F-ADB4-0C1A0A944062}" type="pres">
      <dgm:prSet presAssocID="{7D0BBEE9-89D2-2D4F-B070-25BA0F2595A4}" presName="text_2" presStyleLbl="node1" presStyleIdx="1" presStyleCnt="6">
        <dgm:presLayoutVars>
          <dgm:bulletEnabled val="1"/>
        </dgm:presLayoutVars>
      </dgm:prSet>
      <dgm:spPr/>
    </dgm:pt>
    <dgm:pt modelId="{39DC58C2-35CE-9A45-888D-0465B68AF181}" type="pres">
      <dgm:prSet presAssocID="{7D0BBEE9-89D2-2D4F-B070-25BA0F2595A4}" presName="accent_2" presStyleCnt="0"/>
      <dgm:spPr/>
    </dgm:pt>
    <dgm:pt modelId="{E2DF045B-044C-2240-8FBF-42DB6F2C630A}" type="pres">
      <dgm:prSet presAssocID="{7D0BBEE9-89D2-2D4F-B070-25BA0F2595A4}" presName="accentRepeatNode" presStyleLbl="solidFgAcc1" presStyleIdx="1" presStyleCnt="6" custLinFactNeighborX="-8982" custLinFactNeighborY="-2594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F610BCA-81BB-9B40-A831-A781873A9EFF}" type="pres">
      <dgm:prSet presAssocID="{E58BF85E-D790-47FF-8BC7-092EFC3990FF}" presName="text_3" presStyleLbl="node1" presStyleIdx="2" presStyleCnt="6">
        <dgm:presLayoutVars>
          <dgm:bulletEnabled val="1"/>
        </dgm:presLayoutVars>
      </dgm:prSet>
      <dgm:spPr/>
    </dgm:pt>
    <dgm:pt modelId="{333F46CB-1D95-5E47-A784-9DFDAD210DED}" type="pres">
      <dgm:prSet presAssocID="{E58BF85E-D790-47FF-8BC7-092EFC3990FF}" presName="accent_3" presStyleCnt="0"/>
      <dgm:spPr/>
    </dgm:pt>
    <dgm:pt modelId="{83CBE29B-0BDA-4CF1-8B4C-F2E57A7A67B7}" type="pres">
      <dgm:prSet presAssocID="{E58BF85E-D790-47FF-8BC7-092EFC3990FF}" presName="accentRepeatNode" presStyleLbl="solidFgAcc1" presStyleIdx="2" presStyleCnt="6" custLinFactNeighborX="-12974" custLinFactNeighborY="-41137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ECA4BF1-D4F1-B445-86F4-4CF693A144CB}" type="pres">
      <dgm:prSet presAssocID="{84AC47F3-EC1F-2046-9846-F1F79231CDF3}" presName="text_4" presStyleLbl="node1" presStyleIdx="3" presStyleCnt="6">
        <dgm:presLayoutVars>
          <dgm:bulletEnabled val="1"/>
        </dgm:presLayoutVars>
      </dgm:prSet>
      <dgm:spPr/>
    </dgm:pt>
    <dgm:pt modelId="{2CDBC0D0-A758-994A-BD38-7F69C7FA9314}" type="pres">
      <dgm:prSet presAssocID="{84AC47F3-EC1F-2046-9846-F1F79231CDF3}" presName="accent_4" presStyleCnt="0"/>
      <dgm:spPr/>
    </dgm:pt>
    <dgm:pt modelId="{7A2187F4-8A32-BE4E-90D0-F322B9213997}" type="pres">
      <dgm:prSet presAssocID="{84AC47F3-EC1F-2046-9846-F1F79231CDF3}" presName="accentRepeatNode" presStyleLbl="solidFgAcc1" presStyleIdx="3" presStyleCnt="6" custLinFactNeighborX="-12660" custLinFactNeighborY="-22069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B77048D-E9CA-4F55-BD15-DFDC45CDAA66}" type="pres">
      <dgm:prSet presAssocID="{BCC9050A-E919-442B-AB69-C55503614928}" presName="text_5" presStyleLbl="node1" presStyleIdx="4" presStyleCnt="6">
        <dgm:presLayoutVars>
          <dgm:bulletEnabled val="1"/>
        </dgm:presLayoutVars>
      </dgm:prSet>
      <dgm:spPr/>
    </dgm:pt>
    <dgm:pt modelId="{883A170F-91B3-45F5-B853-D1D315F49C75}" type="pres">
      <dgm:prSet presAssocID="{BCC9050A-E919-442B-AB69-C55503614928}" presName="accent_5" presStyleCnt="0"/>
      <dgm:spPr/>
    </dgm:pt>
    <dgm:pt modelId="{26215CA4-9E91-4DCF-B4EF-88605D6383D8}" type="pres">
      <dgm:prSet presAssocID="{BCC9050A-E919-442B-AB69-C55503614928}" presName="accentRepeatNode" presStyleLbl="solidFgAcc1" presStyleIdx="4" presStyleCnt="6"/>
      <dgm:spPr>
        <a:blipFill rotWithShape="0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5C5BE384-D9E1-4C22-89CE-230DE273B705}" type="pres">
      <dgm:prSet presAssocID="{42579BC2-5B04-4796-871B-2EAC9C2489F3}" presName="text_6" presStyleLbl="node1" presStyleIdx="5" presStyleCnt="6">
        <dgm:presLayoutVars>
          <dgm:bulletEnabled val="1"/>
        </dgm:presLayoutVars>
      </dgm:prSet>
      <dgm:spPr/>
    </dgm:pt>
    <dgm:pt modelId="{0A49E92A-1BDA-4522-954B-B1DB8813962A}" type="pres">
      <dgm:prSet presAssocID="{42579BC2-5B04-4796-871B-2EAC9C2489F3}" presName="accent_6" presStyleCnt="0"/>
      <dgm:spPr/>
    </dgm:pt>
    <dgm:pt modelId="{504661D7-0963-4A2A-8374-F9EC9117F312}" type="pres">
      <dgm:prSet presAssocID="{42579BC2-5B04-4796-871B-2EAC9C2489F3}" presName="accentRepeatNode" presStyleLbl="solidFgAcc1" presStyleIdx="5" presStyleCnt="6" custLinFactNeighborX="7422" custLinFactNeighborY="911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1ABA8C32-E227-6B4C-907E-348FB5DDDD86}" type="presOf" srcId="{7D0BBEE9-89D2-2D4F-B070-25BA0F2595A4}" destId="{26368F3F-926C-044F-ADB4-0C1A0A944062}" srcOrd="0" destOrd="0" presId="urn:microsoft.com/office/officeart/2008/layout/VerticalCurvedList"/>
    <dgm:cxn modelId="{4B9A145B-2CE2-BE4F-95ED-2B6EACCF466D}" type="presOf" srcId="{460DE88F-8D18-F943-8C80-18399AC18741}" destId="{D43C07EC-1A5E-4181-9E8F-20C8C5638FB7}" srcOrd="0" destOrd="0" presId="urn:microsoft.com/office/officeart/2008/layout/VerticalCurvedList"/>
    <dgm:cxn modelId="{D6F0C85E-54F0-46C2-BCD2-9E1084F881FC}" srcId="{314AFF1D-C565-41D3-8B7B-5373F3C74EAE}" destId="{BCC9050A-E919-442B-AB69-C55503614928}" srcOrd="4" destOrd="0" parTransId="{31976695-65BA-460F-80B7-00971FED1519}" sibTransId="{1C68CA57-2263-4422-ABCC-99010C8F3DB6}"/>
    <dgm:cxn modelId="{B7E62060-EABB-B74C-BC4A-410876D6C342}" type="presOf" srcId="{90EE6900-D0E4-7147-966E-14F3CA44CCF7}" destId="{B1156768-9FB6-464F-A01E-5F577EF1E0EA}" srcOrd="0" destOrd="0" presId="urn:microsoft.com/office/officeart/2008/layout/VerticalCurvedList"/>
    <dgm:cxn modelId="{0EBF106D-0085-5A42-BEC9-A06CF420F73E}" srcId="{314AFF1D-C565-41D3-8B7B-5373F3C74EAE}" destId="{90EE6900-D0E4-7147-966E-14F3CA44CCF7}" srcOrd="0" destOrd="0" parTransId="{1FC9D302-9450-ED4C-ADD7-29E063A19012}" sibTransId="{460DE88F-8D18-F943-8C80-18399AC18741}"/>
    <dgm:cxn modelId="{4BFB094E-0133-4453-ADBB-25A0AAB8D803}" type="presOf" srcId="{42579BC2-5B04-4796-871B-2EAC9C2489F3}" destId="{5C5BE384-D9E1-4C22-89CE-230DE273B705}" srcOrd="0" destOrd="0" presId="urn:microsoft.com/office/officeart/2008/layout/VerticalCurvedList"/>
    <dgm:cxn modelId="{E50A65A5-B1B7-4599-B6FC-E1245F8E097D}" type="presOf" srcId="{BCC9050A-E919-442B-AB69-C55503614928}" destId="{BB77048D-E9CA-4F55-BD15-DFDC45CDAA66}" srcOrd="0" destOrd="0" presId="urn:microsoft.com/office/officeart/2008/layout/VerticalCurvedList"/>
    <dgm:cxn modelId="{4FB11EAB-6095-1D41-9BAE-04B4CAD1A7B1}" srcId="{314AFF1D-C565-41D3-8B7B-5373F3C74EAE}" destId="{84AC47F3-EC1F-2046-9846-F1F79231CDF3}" srcOrd="3" destOrd="0" parTransId="{A967EE4A-A44A-354C-9BFE-4BA089605200}" sibTransId="{6C15CEEF-2BF7-6846-A9E7-C2E4C4B05141}"/>
    <dgm:cxn modelId="{B7FC2FB0-4F1A-5148-AD9B-83B3C93E14F5}" srcId="{314AFF1D-C565-41D3-8B7B-5373F3C74EAE}" destId="{7D0BBEE9-89D2-2D4F-B070-25BA0F2595A4}" srcOrd="1" destOrd="0" parTransId="{82DBDB3F-B7DA-CB42-BC86-0C8FAE85460B}" sibTransId="{E5B34B75-4128-944E-86D3-99607B22264A}"/>
    <dgm:cxn modelId="{CD76BEBE-D8BC-4F6E-BCAA-6FC233E77871}" srcId="{314AFF1D-C565-41D3-8B7B-5373F3C74EAE}" destId="{E58BF85E-D790-47FF-8BC7-092EFC3990FF}" srcOrd="2" destOrd="0" parTransId="{E35C6E6B-031F-40BD-B4DD-95764074F03D}" sibTransId="{01BD87E9-C675-4A66-B930-68241CC3F6AC}"/>
    <dgm:cxn modelId="{DBC4E0D0-8453-624A-8812-F54AC0CB8099}" type="presOf" srcId="{84AC47F3-EC1F-2046-9846-F1F79231CDF3}" destId="{3ECA4BF1-D4F1-B445-86F4-4CF693A144CB}" srcOrd="0" destOrd="0" presId="urn:microsoft.com/office/officeart/2008/layout/VerticalCurvedList"/>
    <dgm:cxn modelId="{0CFF16DE-CFF8-4C52-9A02-C8F78156B7FB}" type="presOf" srcId="{314AFF1D-C565-41D3-8B7B-5373F3C74EAE}" destId="{C68E137B-FB8A-438E-B742-C4BD2378D860}" srcOrd="0" destOrd="0" presId="urn:microsoft.com/office/officeart/2008/layout/VerticalCurvedList"/>
    <dgm:cxn modelId="{380CC4E2-F28D-CB48-B39B-B5BB42B0E0DC}" type="presOf" srcId="{E58BF85E-D790-47FF-8BC7-092EFC3990FF}" destId="{AF610BCA-81BB-9B40-A831-A781873A9EFF}" srcOrd="0" destOrd="0" presId="urn:microsoft.com/office/officeart/2008/layout/VerticalCurvedList"/>
    <dgm:cxn modelId="{A6CC1CE5-BA0C-4667-BEDD-958EE201E55B}" srcId="{314AFF1D-C565-41D3-8B7B-5373F3C74EAE}" destId="{42579BC2-5B04-4796-871B-2EAC9C2489F3}" srcOrd="5" destOrd="0" parTransId="{DEF8CFF4-3BF0-45FC-8A36-1579A24034C0}" sibTransId="{CF8A9E4B-4494-4539-8DBD-915EADF0BFE0}"/>
    <dgm:cxn modelId="{C28CE22E-EDD0-4234-A7D3-207B0252CB8D}" type="presParOf" srcId="{C68E137B-FB8A-438E-B742-C4BD2378D860}" destId="{82E85374-1FE4-4215-A97A-B790222CFBE8}" srcOrd="0" destOrd="0" presId="urn:microsoft.com/office/officeart/2008/layout/VerticalCurvedList"/>
    <dgm:cxn modelId="{7C586147-B0BB-45AC-8D1F-1AE124B54492}" type="presParOf" srcId="{82E85374-1FE4-4215-A97A-B790222CFBE8}" destId="{9FBCBFD0-B0E6-4FA3-B487-F362D18249A8}" srcOrd="0" destOrd="0" presId="urn:microsoft.com/office/officeart/2008/layout/VerticalCurvedList"/>
    <dgm:cxn modelId="{889B714C-0F63-41B7-9253-010833457C5E}" type="presParOf" srcId="{9FBCBFD0-B0E6-4FA3-B487-F362D18249A8}" destId="{BE862BC7-22C3-4916-B0AD-261ABDA418BC}" srcOrd="0" destOrd="0" presId="urn:microsoft.com/office/officeart/2008/layout/VerticalCurvedList"/>
    <dgm:cxn modelId="{698276AF-48CC-426C-8821-4EB7D800D3B7}" type="presParOf" srcId="{9FBCBFD0-B0E6-4FA3-B487-F362D18249A8}" destId="{D43C07EC-1A5E-4181-9E8F-20C8C5638FB7}" srcOrd="1" destOrd="0" presId="urn:microsoft.com/office/officeart/2008/layout/VerticalCurvedList"/>
    <dgm:cxn modelId="{98B7F77D-89F4-4115-B47F-E37AE5EE339F}" type="presParOf" srcId="{9FBCBFD0-B0E6-4FA3-B487-F362D18249A8}" destId="{77AC7E66-F6FB-4D2A-B828-ED2DC886208E}" srcOrd="2" destOrd="0" presId="urn:microsoft.com/office/officeart/2008/layout/VerticalCurvedList"/>
    <dgm:cxn modelId="{A62137E0-7999-414E-AFD2-4D4B29F1FE3D}" type="presParOf" srcId="{9FBCBFD0-B0E6-4FA3-B487-F362D18249A8}" destId="{5D860A77-BE46-4D85-84C0-0221F30FAB99}" srcOrd="3" destOrd="0" presId="urn:microsoft.com/office/officeart/2008/layout/VerticalCurvedList"/>
    <dgm:cxn modelId="{F08D0440-235E-B742-91FF-B99F2D924D9A}" type="presParOf" srcId="{82E85374-1FE4-4215-A97A-B790222CFBE8}" destId="{B1156768-9FB6-464F-A01E-5F577EF1E0EA}" srcOrd="1" destOrd="0" presId="urn:microsoft.com/office/officeart/2008/layout/VerticalCurvedList"/>
    <dgm:cxn modelId="{D8DA5070-6AD5-1D48-9180-61C55D052848}" type="presParOf" srcId="{82E85374-1FE4-4215-A97A-B790222CFBE8}" destId="{4CA11ACD-BD42-204A-BD61-F134EDAB7B1A}" srcOrd="2" destOrd="0" presId="urn:microsoft.com/office/officeart/2008/layout/VerticalCurvedList"/>
    <dgm:cxn modelId="{EE2B0C9A-C506-2F4F-8E2D-37B2EE5BD3B3}" type="presParOf" srcId="{4CA11ACD-BD42-204A-BD61-F134EDAB7B1A}" destId="{2AF20AF1-B72F-EE48-A9AD-5A6E4AA0CDDF}" srcOrd="0" destOrd="0" presId="urn:microsoft.com/office/officeart/2008/layout/VerticalCurvedList"/>
    <dgm:cxn modelId="{6C699D7E-1A1C-2942-A700-FD88AB60FF58}" type="presParOf" srcId="{82E85374-1FE4-4215-A97A-B790222CFBE8}" destId="{26368F3F-926C-044F-ADB4-0C1A0A944062}" srcOrd="3" destOrd="0" presId="urn:microsoft.com/office/officeart/2008/layout/VerticalCurvedList"/>
    <dgm:cxn modelId="{A3EB4F4A-63DB-1D48-8228-7FFB1554BE45}" type="presParOf" srcId="{82E85374-1FE4-4215-A97A-B790222CFBE8}" destId="{39DC58C2-35CE-9A45-888D-0465B68AF181}" srcOrd="4" destOrd="0" presId="urn:microsoft.com/office/officeart/2008/layout/VerticalCurvedList"/>
    <dgm:cxn modelId="{6760E7C0-A635-424E-930A-06EC5E70563D}" type="presParOf" srcId="{39DC58C2-35CE-9A45-888D-0465B68AF181}" destId="{E2DF045B-044C-2240-8FBF-42DB6F2C630A}" srcOrd="0" destOrd="0" presId="urn:microsoft.com/office/officeart/2008/layout/VerticalCurvedList"/>
    <dgm:cxn modelId="{84E8C347-E843-F740-A67D-AA84D16BC64F}" type="presParOf" srcId="{82E85374-1FE4-4215-A97A-B790222CFBE8}" destId="{AF610BCA-81BB-9B40-A831-A781873A9EFF}" srcOrd="5" destOrd="0" presId="urn:microsoft.com/office/officeart/2008/layout/VerticalCurvedList"/>
    <dgm:cxn modelId="{8B2D50CF-276A-5343-96C1-868ED2D2357D}" type="presParOf" srcId="{82E85374-1FE4-4215-A97A-B790222CFBE8}" destId="{333F46CB-1D95-5E47-A784-9DFDAD210DED}" srcOrd="6" destOrd="0" presId="urn:microsoft.com/office/officeart/2008/layout/VerticalCurvedList"/>
    <dgm:cxn modelId="{3B8F9BC5-1527-E74D-B19A-2BA23BF94698}" type="presParOf" srcId="{333F46CB-1D95-5E47-A784-9DFDAD210DED}" destId="{83CBE29B-0BDA-4CF1-8B4C-F2E57A7A67B7}" srcOrd="0" destOrd="0" presId="urn:microsoft.com/office/officeart/2008/layout/VerticalCurvedList"/>
    <dgm:cxn modelId="{4E6F81AF-FAC8-5B42-9344-D4DA2EF01FF9}" type="presParOf" srcId="{82E85374-1FE4-4215-A97A-B790222CFBE8}" destId="{3ECA4BF1-D4F1-B445-86F4-4CF693A144CB}" srcOrd="7" destOrd="0" presId="urn:microsoft.com/office/officeart/2008/layout/VerticalCurvedList"/>
    <dgm:cxn modelId="{1C417478-70FC-5D47-8ECE-5CED1AB072F4}" type="presParOf" srcId="{82E85374-1FE4-4215-A97A-B790222CFBE8}" destId="{2CDBC0D0-A758-994A-BD38-7F69C7FA9314}" srcOrd="8" destOrd="0" presId="urn:microsoft.com/office/officeart/2008/layout/VerticalCurvedList"/>
    <dgm:cxn modelId="{F86E4F30-CA4D-A74C-A033-DE66A981FA5D}" type="presParOf" srcId="{2CDBC0D0-A758-994A-BD38-7F69C7FA9314}" destId="{7A2187F4-8A32-BE4E-90D0-F322B9213997}" srcOrd="0" destOrd="0" presId="urn:microsoft.com/office/officeart/2008/layout/VerticalCurvedList"/>
    <dgm:cxn modelId="{6FA54612-0900-40E4-A5D7-0F3CBB32A09C}" type="presParOf" srcId="{82E85374-1FE4-4215-A97A-B790222CFBE8}" destId="{BB77048D-E9CA-4F55-BD15-DFDC45CDAA66}" srcOrd="9" destOrd="0" presId="urn:microsoft.com/office/officeart/2008/layout/VerticalCurvedList"/>
    <dgm:cxn modelId="{A674986E-FD22-4ED5-9B84-FB21B934562B}" type="presParOf" srcId="{82E85374-1FE4-4215-A97A-B790222CFBE8}" destId="{883A170F-91B3-45F5-B853-D1D315F49C75}" srcOrd="10" destOrd="0" presId="urn:microsoft.com/office/officeart/2008/layout/VerticalCurvedList"/>
    <dgm:cxn modelId="{9DA62CA4-2F8F-48A1-B170-B076B20CC118}" type="presParOf" srcId="{883A170F-91B3-45F5-B853-D1D315F49C75}" destId="{26215CA4-9E91-4DCF-B4EF-88605D6383D8}" srcOrd="0" destOrd="0" presId="urn:microsoft.com/office/officeart/2008/layout/VerticalCurvedList"/>
    <dgm:cxn modelId="{1E8E0067-42F1-4FB5-A6E3-48EBDE237E08}" type="presParOf" srcId="{82E85374-1FE4-4215-A97A-B790222CFBE8}" destId="{5C5BE384-D9E1-4C22-89CE-230DE273B705}" srcOrd="11" destOrd="0" presId="urn:microsoft.com/office/officeart/2008/layout/VerticalCurvedList"/>
    <dgm:cxn modelId="{B2F33F10-E1E4-4AD2-90BE-A8646B3AEA4D}" type="presParOf" srcId="{82E85374-1FE4-4215-A97A-B790222CFBE8}" destId="{0A49E92A-1BDA-4522-954B-B1DB8813962A}" srcOrd="12" destOrd="0" presId="urn:microsoft.com/office/officeart/2008/layout/VerticalCurvedList"/>
    <dgm:cxn modelId="{BE782346-9EA7-4DE2-970C-178DF0D1B77F}" type="presParOf" srcId="{0A49E92A-1BDA-4522-954B-B1DB8813962A}" destId="{504661D7-0963-4A2A-8374-F9EC9117F312}" srcOrd="0" destOrd="0" presId="urn:microsoft.com/office/officeart/2008/layout/VerticalCurvedList"/>
  </dgm:cxnLst>
  <dgm:bg>
    <a:solidFill>
      <a:schemeClr val="lt1">
        <a:hueOff val="0"/>
        <a:satOff val="0"/>
        <a:lumOff val="0"/>
        <a:alpha val="9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C07EC-1A5E-4181-9E8F-20C8C5638FB7}">
      <dsp:nvSpPr>
        <dsp:cNvPr id="0" name=""/>
        <dsp:cNvSpPr/>
      </dsp:nvSpPr>
      <dsp:spPr>
        <a:xfrm>
          <a:off x="-6628597" y="-1013677"/>
          <a:ext cx="7889432" cy="7889432"/>
        </a:xfrm>
        <a:prstGeom prst="blockArc">
          <a:avLst>
            <a:gd name="adj1" fmla="val 18900000"/>
            <a:gd name="adj2" fmla="val 2700000"/>
            <a:gd name="adj3" fmla="val 27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56768-9FB6-464F-A01E-5F577EF1E0EA}">
      <dsp:nvSpPr>
        <dsp:cNvPr id="0" name=""/>
        <dsp:cNvSpPr/>
      </dsp:nvSpPr>
      <dsp:spPr>
        <a:xfrm>
          <a:off x="469259" y="308697"/>
          <a:ext cx="11639206" cy="617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87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BDD Overview</a:t>
          </a:r>
        </a:p>
      </dsp:txBody>
      <dsp:txXfrm>
        <a:off x="469259" y="308697"/>
        <a:ext cx="11639206" cy="617159"/>
      </dsp:txXfrm>
    </dsp:sp>
    <dsp:sp modelId="{2AF20AF1-B72F-EE48-A9AD-5A6E4AA0CDDF}">
      <dsp:nvSpPr>
        <dsp:cNvPr id="0" name=""/>
        <dsp:cNvSpPr/>
      </dsp:nvSpPr>
      <dsp:spPr>
        <a:xfrm>
          <a:off x="64005" y="91441"/>
          <a:ext cx="695129" cy="72070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68F3F-926C-044F-ADB4-0C1A0A944062}">
      <dsp:nvSpPr>
        <dsp:cNvPr id="0" name=""/>
        <dsp:cNvSpPr/>
      </dsp:nvSpPr>
      <dsp:spPr>
        <a:xfrm>
          <a:off x="976915" y="1234319"/>
          <a:ext cx="11131550" cy="617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87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Feature File</a:t>
          </a:r>
        </a:p>
      </dsp:txBody>
      <dsp:txXfrm>
        <a:off x="976915" y="1234319"/>
        <a:ext cx="11131550" cy="617159"/>
      </dsp:txXfrm>
    </dsp:sp>
    <dsp:sp modelId="{E2DF045B-044C-2240-8FBF-42DB6F2C630A}">
      <dsp:nvSpPr>
        <dsp:cNvPr id="0" name=""/>
        <dsp:cNvSpPr/>
      </dsp:nvSpPr>
      <dsp:spPr>
        <a:xfrm>
          <a:off x="521898" y="956998"/>
          <a:ext cx="771449" cy="77144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10BCA-81BB-9B40-A831-A781873A9EFF}">
      <dsp:nvSpPr>
        <dsp:cNvPr id="0" name=""/>
        <dsp:cNvSpPr/>
      </dsp:nvSpPr>
      <dsp:spPr>
        <a:xfrm>
          <a:off x="1209053" y="2159941"/>
          <a:ext cx="10899411" cy="617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87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Step Definition</a:t>
          </a:r>
        </a:p>
      </dsp:txBody>
      <dsp:txXfrm>
        <a:off x="1209053" y="2159941"/>
        <a:ext cx="10899411" cy="617159"/>
      </dsp:txXfrm>
    </dsp:sp>
    <dsp:sp modelId="{83CBE29B-0BDA-4CF1-8B4C-F2E57A7A67B7}">
      <dsp:nvSpPr>
        <dsp:cNvPr id="0" name=""/>
        <dsp:cNvSpPr/>
      </dsp:nvSpPr>
      <dsp:spPr>
        <a:xfrm>
          <a:off x="723241" y="1765445"/>
          <a:ext cx="771449" cy="771449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A4BF1-D4F1-B445-86F4-4CF693A144CB}">
      <dsp:nvSpPr>
        <dsp:cNvPr id="0" name=""/>
        <dsp:cNvSpPr/>
      </dsp:nvSpPr>
      <dsp:spPr>
        <a:xfrm>
          <a:off x="1209053" y="3084977"/>
          <a:ext cx="10899411" cy="617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87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Test Execution</a:t>
          </a:r>
        </a:p>
      </dsp:txBody>
      <dsp:txXfrm>
        <a:off x="1209053" y="3084977"/>
        <a:ext cx="10899411" cy="617159"/>
      </dsp:txXfrm>
    </dsp:sp>
    <dsp:sp modelId="{7A2187F4-8A32-BE4E-90D0-F322B9213997}">
      <dsp:nvSpPr>
        <dsp:cNvPr id="0" name=""/>
        <dsp:cNvSpPr/>
      </dsp:nvSpPr>
      <dsp:spPr>
        <a:xfrm>
          <a:off x="725663" y="2837581"/>
          <a:ext cx="771449" cy="771449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048D-E9CA-4F55-BD15-DFDC45CDAA66}">
      <dsp:nvSpPr>
        <dsp:cNvPr id="0" name=""/>
        <dsp:cNvSpPr/>
      </dsp:nvSpPr>
      <dsp:spPr>
        <a:xfrm>
          <a:off x="976915" y="4010599"/>
          <a:ext cx="11131550" cy="617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87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Page Object Model pattern</a:t>
          </a:r>
        </a:p>
      </dsp:txBody>
      <dsp:txXfrm>
        <a:off x="976915" y="4010599"/>
        <a:ext cx="11131550" cy="617159"/>
      </dsp:txXfrm>
    </dsp:sp>
    <dsp:sp modelId="{26215CA4-9E91-4DCF-B4EF-88605D6383D8}">
      <dsp:nvSpPr>
        <dsp:cNvPr id="0" name=""/>
        <dsp:cNvSpPr/>
      </dsp:nvSpPr>
      <dsp:spPr>
        <a:xfrm>
          <a:off x="591190" y="3933454"/>
          <a:ext cx="771449" cy="771449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E384-D9E1-4C22-89CE-230DE273B705}">
      <dsp:nvSpPr>
        <dsp:cNvPr id="0" name=""/>
        <dsp:cNvSpPr/>
      </dsp:nvSpPr>
      <dsp:spPr>
        <a:xfrm>
          <a:off x="469259" y="4936221"/>
          <a:ext cx="11639206" cy="6171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87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0" i="0" kern="1200" dirty="0">
              <a:solidFill>
                <a:prstClr val="black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rPr>
            <a:t>CICD - Jenkins</a:t>
          </a:r>
        </a:p>
      </dsp:txBody>
      <dsp:txXfrm>
        <a:off x="469259" y="4936221"/>
        <a:ext cx="11639206" cy="617159"/>
      </dsp:txXfrm>
    </dsp:sp>
    <dsp:sp modelId="{504661D7-0963-4A2A-8374-F9EC9117F312}">
      <dsp:nvSpPr>
        <dsp:cNvPr id="0" name=""/>
        <dsp:cNvSpPr/>
      </dsp:nvSpPr>
      <dsp:spPr>
        <a:xfrm>
          <a:off x="140791" y="4929363"/>
          <a:ext cx="771449" cy="771449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AA7F8655-62B4-408F-A44D-CF26A394AD4D}" emma:medium="tactile" emma:mode="ink">
          <msink:context xmlns:msink="http://schemas.microsoft.com/ink/2010/main" type="writingRegion" rotatedBoundingBox="19647,3854 21165,3854 21165,5331 19647,5331"/>
        </emma:interpretation>
      </emma:emma>
    </inkml:annotationXML>
    <inkml:traceGroup>
      <inkml:annotationXML>
        <emma:emma xmlns:emma="http://www.w3.org/2003/04/emma" version="1.0">
          <emma:interpretation id="{10BB097D-53DA-4FFA-9750-267DDD4ACD5B}" emma:medium="tactile" emma:mode="ink">
            <msink:context xmlns:msink="http://schemas.microsoft.com/ink/2010/main" type="paragraph" rotatedBoundingBox="19647,3854 21165,3854 21165,5331 19647,5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BE4898-6AAD-4705-B098-5DEC96DF3375}" emma:medium="tactile" emma:mode="ink">
              <msink:context xmlns:msink="http://schemas.microsoft.com/ink/2010/main" type="line" rotatedBoundingBox="19647,3854 21165,3854 21165,5331 19647,5331"/>
            </emma:interpretation>
          </emma:emma>
        </inkml:annotationXML>
        <inkml:traceGroup>
          <inkml:annotationXML>
            <emma:emma xmlns:emma="http://www.w3.org/2003/04/emma" version="1.0">
              <emma:interpretation id="{10ADD5BE-B66E-426F-89CA-7317BCCB0F85}" emma:medium="tactile" emma:mode="ink">
                <msink:context xmlns:msink="http://schemas.microsoft.com/ink/2010/main" type="inkWord" rotatedBoundingBox="19647,3854 21165,3854 21165,5331 19647,5331"/>
              </emma:interpretation>
              <emma:one-of disjunction-type="recognition" id="oneOf0">
                <emma:interpretation id="interp0" emma:lang="" emma:confidence="0">
                  <emma:literal>/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D794C-9F16-EB4D-BB6E-0B1DB67F24A8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D371-592B-1340-927A-49A948A1E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6B0D73-B9AD-445F-8B03-5F2839BC02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0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23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DevOps?</a:t>
            </a:r>
          </a:p>
          <a:p>
            <a:r>
              <a:rPr lang="en-US" dirty="0"/>
              <a:t>https://</a:t>
            </a:r>
            <a:r>
              <a:rPr lang="en-US" dirty="0" err="1"/>
              <a:t>theagileadmin.com</a:t>
            </a:r>
            <a:r>
              <a:rPr lang="en-US" dirty="0"/>
              <a:t>/what-is-</a:t>
            </a:r>
            <a:r>
              <a:rPr lang="en-US" dirty="0" err="1"/>
              <a:t>devops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b="1" dirty="0" err="1"/>
              <a:t>lynda.com</a:t>
            </a:r>
            <a:r>
              <a:rPr lang="en-US" b="1" dirty="0"/>
              <a:t>/LinkedIn Learning (Free for Plano Library Card Holders)</a:t>
            </a:r>
          </a:p>
          <a:p>
            <a:r>
              <a:rPr lang="en-US" b="1" i="1" dirty="0"/>
              <a:t>DevOps Foundations (James, Ernest) – a three hour set of videos designed to orient beginners into the whole scope of DevOps. </a:t>
            </a:r>
          </a:p>
          <a:p>
            <a:r>
              <a:rPr lang="en-US" dirty="0"/>
              <a:t>https://</a:t>
            </a:r>
            <a:r>
              <a:rPr lang="en-US" dirty="0" err="1"/>
              <a:t>www.lynda.com</a:t>
            </a:r>
            <a:r>
              <a:rPr lang="en-US" dirty="0"/>
              <a:t>/Operating-Systems-tutorials/DevOps-Fundamentals/508618-2.html</a:t>
            </a:r>
          </a:p>
          <a:p>
            <a:endParaRPr lang="en-US" dirty="0"/>
          </a:p>
          <a:p>
            <a:r>
              <a:rPr lang="en-US" b="1" i="1" dirty="0"/>
              <a:t>DevOps Foundations: Infrastructure Automation (James, Ernest) – two hours of infrastructure automation concepts, with demos illustrating them in everything from </a:t>
            </a:r>
            <a:r>
              <a:rPr lang="en-US" b="1" i="1" dirty="0" err="1"/>
              <a:t>Cloudformation</a:t>
            </a:r>
            <a:r>
              <a:rPr lang="en-US" b="1" i="1" dirty="0"/>
              <a:t> to chef.</a:t>
            </a:r>
          </a:p>
          <a:p>
            <a:r>
              <a:rPr lang="en-US" dirty="0"/>
              <a:t>https://</a:t>
            </a:r>
            <a:r>
              <a:rPr lang="en-US" dirty="0" err="1"/>
              <a:t>www.lynda.com</a:t>
            </a:r>
            <a:r>
              <a:rPr lang="en-US" dirty="0"/>
              <a:t>/IT-Infrastructure-tutorials/DevOps-Foundations-Infrastructure-Automation/574705-2.html</a:t>
            </a:r>
          </a:p>
          <a:p>
            <a:endParaRPr lang="en-US" dirty="0"/>
          </a:p>
          <a:p>
            <a:r>
              <a:rPr lang="en-US" b="1" i="1" dirty="0"/>
              <a:t>DevOps Foundations: Continuous Delivery (James, Ernest) – what you need to know about continuous integration and delivery, with demos in </a:t>
            </a:r>
            <a:r>
              <a:rPr lang="en-US" b="1" i="1" dirty="0" err="1"/>
              <a:t>jenkins</a:t>
            </a:r>
            <a:r>
              <a:rPr lang="en-US" b="1" i="1" dirty="0"/>
              <a:t>, nexus, and more.</a:t>
            </a:r>
          </a:p>
          <a:p>
            <a:r>
              <a:rPr lang="en-US" dirty="0"/>
              <a:t>https://</a:t>
            </a:r>
            <a:r>
              <a:rPr lang="en-US" dirty="0" err="1"/>
              <a:t>www.lynda.com</a:t>
            </a:r>
            <a:r>
              <a:rPr lang="en-US" dirty="0"/>
              <a:t>/IT-Infrastructure-tutorials/DevOps-Foundations-Continuous-</a:t>
            </a:r>
            <a:r>
              <a:rPr lang="en-US" dirty="0" err="1"/>
              <a:t>DeliveryContinuous</a:t>
            </a:r>
            <a:r>
              <a:rPr lang="en-US" dirty="0"/>
              <a:t>-Integration/606079-2.html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2FC07-2178-407E-B968-CA87DF3E45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7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DevOps Means To Me</a:t>
            </a:r>
          </a:p>
          <a:p>
            <a:r>
              <a:rPr lang="en-US" dirty="0"/>
              <a:t>John Willis </a:t>
            </a:r>
          </a:p>
          <a:p>
            <a:r>
              <a:rPr lang="en-US" dirty="0"/>
              <a:t>https://</a:t>
            </a:r>
            <a:r>
              <a:rPr lang="en-US" dirty="0" err="1"/>
              <a:t>www.chef.io</a:t>
            </a:r>
            <a:r>
              <a:rPr lang="en-US" dirty="0"/>
              <a:t>/blog/2010/07/16/what-</a:t>
            </a:r>
            <a:r>
              <a:rPr lang="en-US" dirty="0" err="1"/>
              <a:t>devops</a:t>
            </a:r>
            <a:r>
              <a:rPr lang="en-US" dirty="0"/>
              <a:t>-means-to-me/</a:t>
            </a:r>
          </a:p>
          <a:p>
            <a:endParaRPr lang="en-US" dirty="0"/>
          </a:p>
          <a:p>
            <a:r>
              <a:rPr lang="en-US" b="1" dirty="0"/>
              <a:t>DevOps Culture</a:t>
            </a:r>
          </a:p>
          <a:p>
            <a:r>
              <a:rPr lang="en-US" dirty="0"/>
              <a:t>John Willis</a:t>
            </a:r>
          </a:p>
          <a:p>
            <a:r>
              <a:rPr lang="en-US" dirty="0"/>
              <a:t>http://</a:t>
            </a:r>
            <a:r>
              <a:rPr lang="en-US" dirty="0" err="1"/>
              <a:t>itrevolution.com</a:t>
            </a:r>
            <a:r>
              <a:rPr lang="en-US" dirty="0"/>
              <a:t>/devops-culture-part-1/</a:t>
            </a:r>
          </a:p>
          <a:p>
            <a:endParaRPr lang="en-US" dirty="0"/>
          </a:p>
          <a:p>
            <a:r>
              <a:rPr lang="en-US" b="1" dirty="0"/>
              <a:t>People over Process over Tools</a:t>
            </a:r>
          </a:p>
          <a:p>
            <a:r>
              <a:rPr lang="en-US" dirty="0"/>
              <a:t>Damon Edwards </a:t>
            </a:r>
          </a:p>
          <a:p>
            <a:r>
              <a:rPr lang="en-US" dirty="0"/>
              <a:t>http://dev2ops.org/2010/02/people-over-process-over-tools/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2FC07-2178-407E-B968-CA87DF3E45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7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2FC07-2178-407E-B968-CA87DF3E45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32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2FC07-2178-407E-B968-CA87DF3E45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6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2FC07-2178-407E-B968-CA87DF3E45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9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6B0D73-B9AD-445F-8B03-5F2839BC02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19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D069-F50D-8B45-98B4-70E657A5F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00C6-52D3-0047-9778-12200B0F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2795B-9465-794F-971E-340D24DF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7351-45AC-EA47-AD3F-26F0ED7D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83341-3D41-6844-BE25-B2F2BDFD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1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F88D-6EBB-5447-9A69-056EA0B1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E014A-6550-BA4C-8D82-BE022ED0D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E2A1B-F738-514B-ACFC-6405C841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1110-8955-FE4A-BA78-CD85AD43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76E1-32D3-FB48-A16B-F11C2C8D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D9622-155B-D044-9890-706FFC61E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083E4-FFFC-E94E-A471-77EF3AF41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EAA0-9D75-5243-9689-F0FAD70B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C13C-BD86-304F-8FE0-A088FB64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BC39-F330-014F-9E54-0747A520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4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237B-29AE-1447-A561-10F4C5EA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CE78-6F0D-6342-A89D-38FBD57F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05BF2-3878-8C42-A399-B398A69E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5316E-36D7-FA48-B22F-F20387CA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E9C2-D13D-354E-AA65-93E3705C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2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512C-57C5-FB46-A9BE-90E57D5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A9E10-55EC-714B-85A4-9C3C6D227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7637-F42A-674B-9D9A-DC7EF569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3993-9F45-5345-848D-F5D9AF35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29165-373A-F149-9E11-657A5DFB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5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1188-88A5-9B43-97C6-A7B36EE5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81C88-C171-BE4B-B8A6-252ED6451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C75B5-9502-CC4F-9E16-E97EE739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F223C-6D38-0342-AA2D-DC347CB1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9C9C4-9ADD-544D-B2CC-58E17829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E6829-1A62-CA48-90AF-8B6736DB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2635-8FF8-AB44-AE90-28552266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A6E4-89F4-EB46-AC6A-B7E1E6CFB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9FE67-51C7-8C47-A9F7-76E5C3A2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477C2-4A53-3E4B-90F3-5454C4F4D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74B30-BFAE-6848-B327-CAD5E79E8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5AA64-4AFE-5E47-B18F-39DAB34F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06F39-A6D7-6F48-A898-18E0FF57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8E525-23DE-7343-827C-BBE42580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3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56CB-FB61-0F4F-A092-1FE9EF1F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F1746-95C4-D246-8305-55DFF551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020DF-DCE2-3140-BEF2-C9DBAE6D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ABB4C-F88F-4D4B-90AC-357AC74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5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FAC9B-BF88-764A-869E-FAF86EDC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F89B8-31A8-8448-94EF-81C78583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D7428-776E-9345-8BB5-0A426A8B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666A-39BE-BD43-8A6A-E6124EFE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8E22-114B-F74A-8211-17CD02EC9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24F64-141F-B346-A02F-9852BBA9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A872C-88E6-0E4A-9982-4629880C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ABF5D-5C3F-894B-931B-FECAD85C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EEE17-507A-0B48-8F5A-952BB597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5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6804-15B6-1E4E-BA3E-F9C8BA32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4E991-EBC1-1A47-B9D3-72B9B8807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CA4AA-2E50-1C48-B205-E91F91E71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00725-AAD6-2A41-92D5-719F636A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4FD89-BD27-6D4B-AA69-7D5D21D0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E837D-30E3-2D41-9671-F26BEFF5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14E09-47BB-AE4B-9C1B-F76BA33A2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4193-632F-DC40-B6A8-740B6B273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F31DC-E9E6-8A46-9C26-7D5A54E17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FA865-7534-3947-858C-67E4BD0D9B2E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C8F3-4768-C54D-AB87-08AAC5852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40D6-6655-7E43-A303-271A5CCEF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C616-6FA1-6043-BC54-E468AB9C42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l" descr="llPROTECTED 関係者外秘">
            <a:extLst>
              <a:ext uri="{FF2B5EF4-FFF2-40B4-BE49-F238E27FC236}">
                <a16:creationId xmlns:a16="http://schemas.microsoft.com/office/drawing/2014/main" id="{CB7CC8E6-A02D-49A6-81E4-E9B5DFF8D3AB}"/>
              </a:ext>
            </a:extLst>
          </p:cNvPr>
          <p:cNvSpPr txBox="1"/>
          <p:nvPr userDrawn="1"/>
        </p:nvSpPr>
        <p:spPr>
          <a:xfrm>
            <a:off x="0" y="0"/>
            <a:ext cx="12192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b="1" i="0" u="none" baseline="0">
                <a:solidFill>
                  <a:srgbClr val="FFFF00"/>
                </a:solidFill>
                <a:latin typeface="wingdings" panose="05000000000000000000" pitchFamily="2" charset="2"/>
              </a:rPr>
              <a:t>ll</a:t>
            </a:r>
            <a:r>
              <a:rPr lang="en-US" sz="1000" b="0" i="0" u="none" baseline="0">
                <a:solidFill>
                  <a:srgbClr val="000000"/>
                </a:solidFill>
                <a:latin typeface="Arial" panose="020B0604020202020204" pitchFamily="34" charset="0"/>
              </a:rPr>
              <a:t>PROTECTED </a:t>
            </a:r>
            <a:r>
              <a:rPr lang="ja-JP" altLang="en-US" sz="1000" b="0" i="0" u="none" baseline="0">
                <a:solidFill>
                  <a:srgbClr val="000000"/>
                </a:solidFill>
                <a:latin typeface="Arial" panose="020B0604020202020204" pitchFamily="34" charset="0"/>
              </a:rPr>
              <a:t>関係者外秘</a:t>
            </a:r>
            <a:endParaRPr lang="en-US" sz="1000" b="0" i="0" u="non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7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sdlc.toyota.com/display/CTP/Page+Object+Model+pattern+with+BDD+using+the+Java+Spring+Framework+Autom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hq.org/" TargetMode="External"/><Relationship Id="rId2" Type="http://schemas.openxmlformats.org/officeDocument/2006/relationships/hyperlink" Target="https://confluence.sdlc.toyota.com/display/CTP/Page+Object+Model+pattern+with+BDD+using+the+Java+Spring+Framework+Autom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leniumhq.org/docs/06_test_design_considerations.jsp#page-object-design-patter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rness.qa.telematicsct.com/" TargetMode="External"/><Relationship Id="rId2" Type="http://schemas.openxmlformats.org/officeDocument/2006/relationships/hyperlink" Target="https://harness.dev.telematics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rness.stg.telematicsct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6"/>
          <p:cNvSpPr>
            <a:spLocks noGrp="1"/>
          </p:cNvSpPr>
          <p:nvPr>
            <p:ph type="ctrTitle" idx="4294967295"/>
          </p:nvPr>
        </p:nvSpPr>
        <p:spPr>
          <a:xfrm>
            <a:off x="0" y="4193177"/>
            <a:ext cx="12192000" cy="2664823"/>
          </a:xfrm>
          <a:solidFill>
            <a:srgbClr val="FFFFFF">
              <a:alpha val="75294"/>
            </a:srgbClr>
          </a:solidFill>
        </p:spPr>
        <p:txBody>
          <a:bodyPr anchorCtr="1">
            <a:noAutofit/>
          </a:bodyPr>
          <a:lstStyle/>
          <a:p>
            <a:r>
              <a:rPr lang="en-US" altLang="zh-CN" sz="5333" b="1" dirty="0">
                <a:solidFill>
                  <a:srgbClr val="C00000"/>
                </a:solidFill>
                <a:latin typeface="Rockwell Extra Bold" panose="02060903040505020403" pitchFamily="18" charset="0"/>
              </a:rPr>
              <a:t>Connected Samurais</a:t>
            </a:r>
            <a:br>
              <a:rPr lang="en-US" altLang="zh-CN" sz="3491" b="1" dirty="0">
                <a:solidFill>
                  <a:srgbClr val="C00000"/>
                </a:solidFill>
                <a:latin typeface="Rockwell Extra Bold" panose="02060903040505020403" pitchFamily="18" charset="0"/>
              </a:rPr>
            </a:br>
            <a:r>
              <a:rPr lang="en-US" sz="4000" b="1" dirty="0">
                <a:solidFill>
                  <a:srgbClr val="002060"/>
                </a:solidFill>
              </a:rPr>
              <a:t>Behavior Driven Development (BDD) with Page Object Model Pattern (POM</a:t>
            </a:r>
            <a:r>
              <a:rPr lang="en-US" sz="4000" b="1">
                <a:solidFill>
                  <a:srgbClr val="002060"/>
                </a:solidFill>
              </a:rPr>
              <a:t>) using </a:t>
            </a:r>
            <a:r>
              <a:rPr lang="en-US" sz="4000" b="1" dirty="0">
                <a:solidFill>
                  <a:srgbClr val="002060"/>
                </a:solidFill>
              </a:rPr>
              <a:t>Java </a:t>
            </a:r>
            <a:r>
              <a:rPr lang="en-US" sz="4000" b="1">
                <a:solidFill>
                  <a:srgbClr val="002060"/>
                </a:solidFill>
              </a:rPr>
              <a:t>Selenium Cucumber</a:t>
            </a:r>
            <a:endParaRPr lang="zh-CN" altLang="en-US" sz="40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52400"/>
            <a:ext cx="8077200" cy="5715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br>
              <a:rPr sz="2200" dirty="0"/>
            </a:br>
            <a:br>
              <a:rPr sz="2200" dirty="0"/>
            </a:br>
            <a:br>
              <a:rPr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br>
              <a:rPr sz="1600" b="1" dirty="0"/>
            </a:br>
            <a:br>
              <a:rPr sz="1600" b="1" dirty="0"/>
            </a:br>
            <a:br>
              <a:rPr dirty="0"/>
            </a:br>
            <a:r>
              <a:rPr dirty="0"/>
              <a:t>	</a:t>
            </a:r>
            <a:br>
              <a:rPr sz="2200" b="1" dirty="0"/>
            </a:br>
            <a:br>
              <a:rPr sz="1600" dirty="0"/>
            </a:br>
            <a:br>
              <a:rPr sz="2000" dirty="0"/>
            </a:br>
            <a:br>
              <a:rPr dirty="0"/>
            </a:br>
            <a:br>
              <a:rPr b="1" dirty="0"/>
            </a:b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065" y="965683"/>
            <a:ext cx="10735733" cy="54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713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4524E-47D4-2849-AA14-7DFB262F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57970"/>
            <a:ext cx="10515600" cy="2605270"/>
          </a:xfrm>
        </p:spPr>
        <p:txBody>
          <a:bodyPr>
            <a:normAutofit fontScale="90000"/>
          </a:bodyPr>
          <a:lstStyle/>
          <a:p>
            <a:r>
              <a:rPr lang="en-US" dirty="0"/>
              <a:t>Why Should We Adopt BDD?</a:t>
            </a:r>
            <a:br>
              <a:rPr lang="en-US" dirty="0"/>
            </a:br>
            <a:r>
              <a:rPr lang="en-US" dirty="0">
                <a:hlinkClick r:id="rId3"/>
              </a:rPr>
              <a:t>https://confluence.sdlc.toyota.com/display/CTP/Page+Object+Model+pattern+with+BDD+using+the+Java+Spring+Framework+Automation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019437"/>
            <a:ext cx="12192000" cy="838563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 defTabSz="886769" hangingPunct="0"/>
            <a:r>
              <a:rPr lang="en-US" sz="4849" b="1" kern="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Century Gothic"/>
              </a:rPr>
              <a:t>Page Object Model Pattern (POM)</a:t>
            </a:r>
          </a:p>
        </p:txBody>
      </p:sp>
    </p:spTree>
    <p:extLst>
      <p:ext uri="{BB962C8B-B14F-4D97-AF65-F5344CB8AC3E}">
        <p14:creationId xmlns:p14="http://schemas.microsoft.com/office/powerpoint/2010/main" val="104441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1A2-0318-4C6A-AE1D-5365E33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Object Model Pattern – What and Why adopt POM?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BFBD-B0D2-41E1-BCA2-2FA1470B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https://confluence.sdlc.toyota.com/display/CTP/Page+Object+Model+pattern+with+BDD+using+the+Java+Spring+Framework+Automation</a:t>
            </a:r>
            <a:endParaRPr lang="en-US" dirty="0"/>
          </a:p>
          <a:p>
            <a:r>
              <a:rPr lang="en-US" dirty="0">
                <a:hlinkClick r:id="rId3"/>
              </a:rPr>
              <a:t>https://www.seleniumhq.org/</a:t>
            </a:r>
            <a:endParaRPr lang="en-US" dirty="0"/>
          </a:p>
          <a:p>
            <a:r>
              <a:rPr lang="en-US" dirty="0">
                <a:hlinkClick r:id="rId4"/>
              </a:rPr>
              <a:t>https://www.seleniumhq.org/docs/06_test_design_considerations.jsp#page-object-design-pattern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8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80BD-FC45-437D-8AE9-EA5E4EBA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Under Test (AUT) in Diff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8DC2-59A0-46FB-AFFB-1FF50597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https://harness.dev.telematicsct.com/</a:t>
            </a:r>
            <a:endParaRPr lang="en-US" dirty="0"/>
          </a:p>
          <a:p>
            <a:r>
              <a:rPr lang="en-US" dirty="0">
                <a:hlinkClick r:id="rId3"/>
              </a:rPr>
              <a:t>https://harness.qa.telematicsct.com/</a:t>
            </a:r>
            <a:endParaRPr lang="en-US" dirty="0"/>
          </a:p>
          <a:p>
            <a:r>
              <a:rPr lang="en-US" dirty="0">
                <a:hlinkClick r:id="rId4"/>
              </a:rPr>
              <a:t>https://harness.stg.telematicsct.com/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4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72A3-7DED-4824-85BE-5FBB1F6A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Test Harness Application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2FF81-679A-4357-ADEF-1F06E8D8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399" y="1825625"/>
            <a:ext cx="76252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0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F290-EB3D-44C7-A8A7-84559A14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 using BDD and POM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1DA4-5C61-4F1B-93DE-E568C560A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watch a life Demo of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8EE-5B47-4A8D-97AB-D69E0C99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 using BDD and POM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03D5-8A32-46C7-828B-B8DEFE732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Framework using BDD and POM</a:t>
            </a:r>
          </a:p>
          <a:p>
            <a:r>
              <a:rPr lang="en-US" dirty="0"/>
              <a:t>Let’s watch a life Demo of API Testing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1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019437"/>
            <a:ext cx="12192000" cy="838563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 defTabSz="886769" hangingPunct="0"/>
            <a:r>
              <a:rPr lang="en-US" sz="4849" b="1" kern="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Century Gothic"/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13223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CD4D-264A-094C-96FD-464E9863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Fast, Constant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A3A6-817C-F64C-85DF-F6C0A885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86862"/>
            <a:ext cx="10515600" cy="371138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1200" i="1" dirty="0"/>
              <a:t>Source: Jez Humble </a:t>
            </a:r>
            <a:br>
              <a:rPr lang="en-US" sz="1200" i="1" dirty="0"/>
            </a:br>
            <a:r>
              <a:rPr lang="en-US" sz="1200" i="1" dirty="0"/>
              <a:t>https://</a:t>
            </a:r>
            <a:r>
              <a:rPr lang="en-US" sz="1200" i="1" dirty="0" err="1"/>
              <a:t>continuousdelivery.com</a:t>
            </a:r>
            <a:r>
              <a:rPr lang="en-US" sz="1200" i="1" dirty="0"/>
              <a:t>/images/pipeline-</a:t>
            </a:r>
            <a:r>
              <a:rPr lang="en-US" sz="1200" i="1" dirty="0" err="1"/>
              <a:t>sequence.png</a:t>
            </a:r>
            <a:endParaRPr lang="en-US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67EE4-003C-7242-A2FE-49F3160B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43" y="1140354"/>
            <a:ext cx="7370913" cy="53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73F8B-82F9-334A-8615-75B2E061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4573"/>
            <a:ext cx="4094747" cy="661570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Ulfat Ashraf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71B2A-282D-3349-AB84-2D00CB8F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1979"/>
            <a:ext cx="10515600" cy="27947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Software Developer Engineer in Test</a:t>
            </a:r>
          </a:p>
          <a:p>
            <a:pPr marL="0" indent="0">
              <a:buNone/>
            </a:pPr>
            <a:r>
              <a:rPr lang="en-US" dirty="0"/>
              <a:t>Good Exposure in Finance and Automotive Domain</a:t>
            </a:r>
          </a:p>
          <a:p>
            <a:pPr marL="0" indent="0">
              <a:buNone/>
            </a:pPr>
            <a:r>
              <a:rPr lang="en-US" dirty="0"/>
              <a:t>Noteworthy Work Experience:  Fannie Mae, Freddie Mac, Bank of America, E*TRADE Financial, General Motors Financial, Department of Defense </a:t>
            </a:r>
          </a:p>
          <a:p>
            <a:pPr marL="0" indent="0">
              <a:buNone/>
            </a:pPr>
            <a:r>
              <a:rPr lang="en-US" dirty="0"/>
              <a:t>Education MS in Information Technology, </a:t>
            </a:r>
            <a:r>
              <a:rPr lang="en-US" dirty="0" err="1"/>
              <a:t>Univ</a:t>
            </a:r>
            <a:r>
              <a:rPr lang="en-US" dirty="0"/>
              <a:t> of Maryland, College Park, MD</a:t>
            </a:r>
          </a:p>
          <a:p>
            <a:pPr marL="0" indent="0">
              <a:buNone/>
            </a:pPr>
            <a:r>
              <a:rPr lang="en-US" dirty="0"/>
              <a:t>Certificates in Finance, Accounting &amp; Marketing, Bentley University, Waltham, MA </a:t>
            </a:r>
          </a:p>
          <a:p>
            <a:pPr marL="0" indent="0">
              <a:buNone/>
            </a:pPr>
            <a:r>
              <a:rPr lang="en-US" dirty="0"/>
              <a:t>CompTIA Security + Certified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74B85-EA80-4BEE-A861-46A7DB57BA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10797" y="152401"/>
            <a:ext cx="3881203" cy="25347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5E0993-F3B4-4477-B440-780A9335C61D}"/>
                  </a:ext>
                </a:extLst>
              </p14:cNvPr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5E0993-F3B4-4477-B440-780A9335C61D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4887751-9D36-46BF-B275-84B8BBD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044"/>
            <a:ext cx="2221832" cy="24481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F77FC-21AC-47D5-BCCF-842117B6E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" y="272716"/>
            <a:ext cx="6039852" cy="24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87F1-252F-44EC-9F9B-270F083F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local Machine to a CICD Tool -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5EED-9483-4821-AB15-CC46666A9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Demo to a Jenkins job Run with a Report</a:t>
            </a:r>
          </a:p>
        </p:txBody>
      </p:sp>
    </p:spTree>
    <p:extLst>
      <p:ext uri="{BB962C8B-B14F-4D97-AF65-F5344CB8AC3E}">
        <p14:creationId xmlns:p14="http://schemas.microsoft.com/office/powerpoint/2010/main" val="359695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019437"/>
            <a:ext cx="12192000" cy="838563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 defTabSz="886769" hangingPunct="0"/>
            <a:r>
              <a:rPr lang="en-US" sz="4849" b="1" kern="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Century Gothic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0831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6D24B0-8E2C-CF4D-BB4B-4D72A3FE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Automation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F8836-65CC-1A40-A63F-977A7DB90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Work begins at the team level to implement BDD &amp;  POM &amp; Java Spring boot Framework best practices for Automation</a:t>
            </a:r>
          </a:p>
          <a:p>
            <a:pPr lvl="0"/>
            <a:r>
              <a:rPr lang="en-US" dirty="0"/>
              <a:t>Training and mentoring for teams</a:t>
            </a:r>
          </a:p>
          <a:p>
            <a:pPr lvl="0"/>
            <a:r>
              <a:rPr lang="en-US" dirty="0"/>
              <a:t>Scoring and ranking of teams based on maturity levels for Automation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6"/>
          <p:cNvSpPr>
            <a:spLocks noGrp="1"/>
          </p:cNvSpPr>
          <p:nvPr>
            <p:ph type="ctrTitle" idx="4294967295"/>
          </p:nvPr>
        </p:nvSpPr>
        <p:spPr>
          <a:xfrm>
            <a:off x="0" y="5449887"/>
            <a:ext cx="12192000" cy="1408113"/>
          </a:xfrm>
          <a:solidFill>
            <a:srgbClr val="FFFFFF">
              <a:alpha val="75294"/>
            </a:srgbClr>
          </a:solidFill>
        </p:spPr>
        <p:txBody>
          <a:bodyPr anchorCtr="1">
            <a:noAutofit/>
          </a:bodyPr>
          <a:lstStyle/>
          <a:p>
            <a:r>
              <a:rPr lang="en-US" altLang="zh-CN" sz="5333" b="1" dirty="0">
                <a:solidFill>
                  <a:srgbClr val="C00000"/>
                </a:solidFill>
                <a:latin typeface="Rockwell Extra Bold" panose="02060903040505020403" pitchFamily="18" charset="0"/>
              </a:rPr>
              <a:t>Questions?</a:t>
            </a:r>
            <a:endParaRPr lang="zh-CN" altLang="en-US" sz="1455" dirty="0">
              <a:solidFill>
                <a:srgbClr val="C0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046A4-68AA-3644-8EEF-D90CE7DE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7"/>
            <a:ext cx="12192000" cy="685364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995922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0000"/>
            </a:schemeClr>
          </a:solidFill>
        </p:spPr>
        <p:txBody>
          <a:bodyPr vert="horz" lIns="88669" tIns="44335" rIns="88669" bIns="44335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spc="-300" dirty="0">
                <a:solidFill>
                  <a:schemeClr val="bg1"/>
                </a:solidFill>
                <a:latin typeface="Tw Cen MT Condensed" panose="020B0606020104020203" pitchFamily="34" charset="0"/>
                <a:ea typeface="+mj-ea"/>
                <a:cs typeface="+mj-cs"/>
              </a:defRPr>
            </a:lvl1pPr>
          </a:lstStyle>
          <a:p>
            <a:r>
              <a:rPr lang="en-US" sz="3103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Segoe UI Semibold" panose="020B0702040204020203" pitchFamily="34" charset="0"/>
              </a:rPr>
              <a:t>AGENDA</a:t>
            </a:r>
            <a:endParaRPr lang="en-US" sz="3103" spc="0" dirty="0">
              <a:solidFill>
                <a:srgbClr val="0047BB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92484814"/>
              </p:ext>
            </p:extLst>
          </p:nvPr>
        </p:nvGraphicFramePr>
        <p:xfrm>
          <a:off x="0" y="995922"/>
          <a:ext cx="12192000" cy="5862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319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019437"/>
            <a:ext cx="12192000" cy="838563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 defTabSz="886769" hangingPunct="0"/>
            <a:r>
              <a:rPr lang="en-US" sz="4849" b="1" kern="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Century Gothic"/>
              </a:rPr>
              <a:t>BDD Overview</a:t>
            </a:r>
          </a:p>
        </p:txBody>
      </p:sp>
    </p:spTree>
    <p:extLst>
      <p:ext uri="{BB962C8B-B14F-4D97-AF65-F5344CB8AC3E}">
        <p14:creationId xmlns:p14="http://schemas.microsoft.com/office/powerpoint/2010/main" val="42620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2EB-6064-4148-AB4A-D3683ADC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B7A51-A88C-4A81-BDFB-4E7F7F0544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721" y="2834640"/>
            <a:ext cx="6193154" cy="262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933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AEEE-C888-4B4B-9878-3F7C08AA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ACB98A-4E66-48F2-BB2E-D9E3301003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" y="1335024"/>
            <a:ext cx="9537192" cy="317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910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24C-29CE-4DAB-B995-F0A140B0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9E4A1D-FC15-4B45-A21D-617610197C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8449" y="2258568"/>
            <a:ext cx="7221664" cy="311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465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52400"/>
            <a:ext cx="8077200" cy="5715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br>
              <a:rPr sz="2200" dirty="0"/>
            </a:br>
            <a:br>
              <a:rPr sz="2200" dirty="0"/>
            </a:br>
            <a:br>
              <a:rPr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br>
              <a:rPr sz="1600" b="1" dirty="0"/>
            </a:br>
            <a:br>
              <a:rPr sz="1600" b="1" dirty="0"/>
            </a:br>
            <a:br>
              <a:rPr dirty="0"/>
            </a:br>
            <a:r>
              <a:rPr dirty="0"/>
              <a:t>	</a:t>
            </a:r>
            <a:br>
              <a:rPr sz="2200" b="1" dirty="0"/>
            </a:br>
            <a:br>
              <a:rPr sz="1600" dirty="0"/>
            </a:br>
            <a:br>
              <a:rPr sz="2000" dirty="0"/>
            </a:br>
            <a:br>
              <a:rPr dirty="0"/>
            </a:br>
            <a:br>
              <a:rPr b="1" dirty="0"/>
            </a:b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4667" y="762001"/>
            <a:ext cx="9652000" cy="519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505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30D2-5239-4154-96ED-4058C79E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Step Definition?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7403EF-3223-411C-BB3C-7E7CF5F1F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176" y="2194560"/>
            <a:ext cx="8650224" cy="373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430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558</Words>
  <Application>Microsoft Office PowerPoint</Application>
  <PresentationFormat>Widescreen</PresentationFormat>
  <Paragraphs>81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DengXian Light</vt:lpstr>
      <vt:lpstr>Helvetica Neue</vt:lpstr>
      <vt:lpstr>Helvetica Neue Light</vt:lpstr>
      <vt:lpstr>Microsoft YaHei</vt:lpstr>
      <vt:lpstr>Yu Gothic</vt:lpstr>
      <vt:lpstr>Arial</vt:lpstr>
      <vt:lpstr>Calibri</vt:lpstr>
      <vt:lpstr>Calibri Light</vt:lpstr>
      <vt:lpstr>Century Gothic</vt:lpstr>
      <vt:lpstr>Rockwell</vt:lpstr>
      <vt:lpstr>Rockwell Extra Bold</vt:lpstr>
      <vt:lpstr>Segoe UI</vt:lpstr>
      <vt:lpstr>Segoe UI Light</vt:lpstr>
      <vt:lpstr>Segoe UI Semibold</vt:lpstr>
      <vt:lpstr>Wingdings</vt:lpstr>
      <vt:lpstr>Office Theme</vt:lpstr>
      <vt:lpstr>Connected Samurais Behavior Driven Development (BDD) with Page Object Model Pattern (POM) using Java Selenium Cucumber</vt:lpstr>
      <vt:lpstr>About Ulfat Ashraf</vt:lpstr>
      <vt:lpstr>PowerPoint Presentation</vt:lpstr>
      <vt:lpstr>PowerPoint Presentation</vt:lpstr>
      <vt:lpstr>BDD</vt:lpstr>
      <vt:lpstr>BDD</vt:lpstr>
      <vt:lpstr>BDD</vt:lpstr>
      <vt:lpstr>                    </vt:lpstr>
      <vt:lpstr>What is Step Definition?</vt:lpstr>
      <vt:lpstr>                    </vt:lpstr>
      <vt:lpstr>Why Should We Adopt BDD? https://confluence.sdlc.toyota.com/display/CTP/Page+Object+Model+pattern+with+BDD+using+the+Java+Spring+Framework+Automation </vt:lpstr>
      <vt:lpstr>PowerPoint Presentation</vt:lpstr>
      <vt:lpstr>Page Object Model Pattern – What and Why adopt POM?</vt:lpstr>
      <vt:lpstr>Application Under Test (AUT) in Diff Environments</vt:lpstr>
      <vt:lpstr>Flow of Test Harness Application </vt:lpstr>
      <vt:lpstr>Our Framework using BDD and POM</vt:lpstr>
      <vt:lpstr>Our Framework using BDD and POM</vt:lpstr>
      <vt:lpstr>PowerPoint Presentation</vt:lpstr>
      <vt:lpstr>Fast, Constant Feedback</vt:lpstr>
      <vt:lpstr>From local Machine to a CICD Tool - Jenkins</vt:lpstr>
      <vt:lpstr>PowerPoint Presentation</vt:lpstr>
      <vt:lpstr>Next Steps for Automation Framework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Connected Samurais Continuous Delivery</dc:title>
  <dc:creator>Mark Saum</dc:creator>
  <cp:lastModifiedBy>Ulfat Ashraf (TMNA)</cp:lastModifiedBy>
  <cp:revision>67</cp:revision>
  <dcterms:created xsi:type="dcterms:W3CDTF">2018-04-24T19:34:25Z</dcterms:created>
  <dcterms:modified xsi:type="dcterms:W3CDTF">2018-05-10T16:39:14Z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22c6d935-84b2-4848-a2f4-44125f65f193</vt:lpwstr>
  </property>
  <property fmtid="{D5CDD505-2E9C-101B-9397-08002B2CF9AE}" pid="3" name="ToyotaClassification">
    <vt:lpwstr>PROTECTED</vt:lpwstr>
  </property>
  <property fmtid="{D5CDD505-2E9C-101B-9397-08002B2CF9AE}" pid="4" name="ToyotaVisualMarkings">
    <vt:lpwstr>Top Left</vt:lpwstr>
  </property>
</Properties>
</file>